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6E4C8-D077-4D23-8B41-06CA09FC3A12}" v="427" dt="2023-10-25T08:59:00.895"/>
    <p1510:client id="{E8B44290-F201-4823-87CD-385FF9BF60CF}" v="442" dt="2023-10-25T06:24:35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bhayG21/NIKON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bhayG21/NIKON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72CF6-1895-402F-A8D2-586CC8FF3C9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2C34421-2628-4EF2-B355-5FFB5F33ACF4}">
      <dgm:prSet/>
      <dgm:spPr/>
      <dgm:t>
        <a:bodyPr/>
        <a:lstStyle/>
        <a:p>
          <a:r>
            <a:rPr lang="en-US" dirty="0" err="1"/>
            <a:t>NIKON,as</a:t>
          </a:r>
          <a:r>
            <a:rPr lang="en-US" dirty="0"/>
            <a:t> the name suggests is a website for selling Nikon DRLRs</a:t>
          </a:r>
        </a:p>
      </dgm:t>
    </dgm:pt>
    <dgm:pt modelId="{5322968D-ABD8-4D19-8914-6F06EE9556FC}" type="parTrans" cxnId="{9F2D3FCA-2303-4C9B-9F09-673618FCB820}">
      <dgm:prSet/>
      <dgm:spPr/>
      <dgm:t>
        <a:bodyPr/>
        <a:lstStyle/>
        <a:p>
          <a:endParaRPr lang="en-US"/>
        </a:p>
      </dgm:t>
    </dgm:pt>
    <dgm:pt modelId="{956E5AE9-8491-466A-990E-DDD4CE43F5C1}" type="sibTrans" cxnId="{9F2D3FCA-2303-4C9B-9F09-673618FCB820}">
      <dgm:prSet/>
      <dgm:spPr/>
      <dgm:t>
        <a:bodyPr/>
        <a:lstStyle/>
        <a:p>
          <a:endParaRPr lang="en-US"/>
        </a:p>
      </dgm:t>
    </dgm:pt>
    <dgm:pt modelId="{C86C58C5-33CA-4378-B6D5-0EEE49B72441}">
      <dgm:prSet/>
      <dgm:spPr/>
      <dgm:t>
        <a:bodyPr/>
        <a:lstStyle/>
        <a:p>
          <a:r>
            <a:rPr lang="en-US" dirty="0"/>
            <a:t>The webpage also has an option to buy accessories for the DSLRs</a:t>
          </a:r>
        </a:p>
      </dgm:t>
    </dgm:pt>
    <dgm:pt modelId="{BBAD87CE-12BA-4149-889B-D2E2035B6CB8}" type="parTrans" cxnId="{C2B24737-7366-45BC-893E-E0CD1E09DF68}">
      <dgm:prSet/>
      <dgm:spPr/>
      <dgm:t>
        <a:bodyPr/>
        <a:lstStyle/>
        <a:p>
          <a:endParaRPr lang="en-US"/>
        </a:p>
      </dgm:t>
    </dgm:pt>
    <dgm:pt modelId="{396D97E3-567C-4AB9-8521-AFBB539F2340}" type="sibTrans" cxnId="{C2B24737-7366-45BC-893E-E0CD1E09DF68}">
      <dgm:prSet/>
      <dgm:spPr/>
      <dgm:t>
        <a:bodyPr/>
        <a:lstStyle/>
        <a:p>
          <a:endParaRPr lang="en-US"/>
        </a:p>
      </dgm:t>
    </dgm:pt>
    <dgm:pt modelId="{734B94A3-E827-4F2E-BC93-D670D236F0BF}" type="pres">
      <dgm:prSet presAssocID="{68772CF6-1895-402F-A8D2-586CC8FF3C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4A1E97-DCA5-4413-9276-ABDC2194113F}" type="pres">
      <dgm:prSet presAssocID="{42C34421-2628-4EF2-B355-5FFB5F33ACF4}" presName="hierRoot1" presStyleCnt="0"/>
      <dgm:spPr/>
    </dgm:pt>
    <dgm:pt modelId="{E5D969DB-1108-40B2-AB52-24ACB3FC6F7F}" type="pres">
      <dgm:prSet presAssocID="{42C34421-2628-4EF2-B355-5FFB5F33ACF4}" presName="composite" presStyleCnt="0"/>
      <dgm:spPr/>
    </dgm:pt>
    <dgm:pt modelId="{BC785634-868C-4556-A12E-6E9A34E77732}" type="pres">
      <dgm:prSet presAssocID="{42C34421-2628-4EF2-B355-5FFB5F33ACF4}" presName="background" presStyleLbl="node0" presStyleIdx="0" presStyleCnt="2"/>
      <dgm:spPr/>
    </dgm:pt>
    <dgm:pt modelId="{4F816776-BF64-457B-BE9B-3A9DDF79B9A0}" type="pres">
      <dgm:prSet presAssocID="{42C34421-2628-4EF2-B355-5FFB5F33ACF4}" presName="text" presStyleLbl="fgAcc0" presStyleIdx="0" presStyleCnt="2">
        <dgm:presLayoutVars>
          <dgm:chPref val="3"/>
        </dgm:presLayoutVars>
      </dgm:prSet>
      <dgm:spPr/>
    </dgm:pt>
    <dgm:pt modelId="{789442C0-5299-4B03-B683-4FBB416E1B64}" type="pres">
      <dgm:prSet presAssocID="{42C34421-2628-4EF2-B355-5FFB5F33ACF4}" presName="hierChild2" presStyleCnt="0"/>
      <dgm:spPr/>
    </dgm:pt>
    <dgm:pt modelId="{39263E02-81F6-4753-B378-11B085D7476B}" type="pres">
      <dgm:prSet presAssocID="{C86C58C5-33CA-4378-B6D5-0EEE49B72441}" presName="hierRoot1" presStyleCnt="0"/>
      <dgm:spPr/>
    </dgm:pt>
    <dgm:pt modelId="{15B90D35-1351-4D5A-BF57-4471A23A7BC1}" type="pres">
      <dgm:prSet presAssocID="{C86C58C5-33CA-4378-B6D5-0EEE49B72441}" presName="composite" presStyleCnt="0"/>
      <dgm:spPr/>
    </dgm:pt>
    <dgm:pt modelId="{7DE8B7D1-1314-4F3D-97AE-72F42CA00E15}" type="pres">
      <dgm:prSet presAssocID="{C86C58C5-33CA-4378-B6D5-0EEE49B72441}" presName="background" presStyleLbl="node0" presStyleIdx="1" presStyleCnt="2"/>
      <dgm:spPr/>
    </dgm:pt>
    <dgm:pt modelId="{9C700C74-1606-403A-AA04-9AA2EDDB8FC1}" type="pres">
      <dgm:prSet presAssocID="{C86C58C5-33CA-4378-B6D5-0EEE49B72441}" presName="text" presStyleLbl="fgAcc0" presStyleIdx="1" presStyleCnt="2">
        <dgm:presLayoutVars>
          <dgm:chPref val="3"/>
        </dgm:presLayoutVars>
      </dgm:prSet>
      <dgm:spPr/>
    </dgm:pt>
    <dgm:pt modelId="{613E3B28-E25B-4756-BE6C-DF5F829DD8A7}" type="pres">
      <dgm:prSet presAssocID="{C86C58C5-33CA-4378-B6D5-0EEE49B72441}" presName="hierChild2" presStyleCnt="0"/>
      <dgm:spPr/>
    </dgm:pt>
  </dgm:ptLst>
  <dgm:cxnLst>
    <dgm:cxn modelId="{C2B24737-7366-45BC-893E-E0CD1E09DF68}" srcId="{68772CF6-1895-402F-A8D2-586CC8FF3C9A}" destId="{C86C58C5-33CA-4378-B6D5-0EEE49B72441}" srcOrd="1" destOrd="0" parTransId="{BBAD87CE-12BA-4149-889B-D2E2035B6CB8}" sibTransId="{396D97E3-567C-4AB9-8521-AFBB539F2340}"/>
    <dgm:cxn modelId="{49C47639-FE96-4DD4-87F4-022396A3FF57}" type="presOf" srcId="{42C34421-2628-4EF2-B355-5FFB5F33ACF4}" destId="{4F816776-BF64-457B-BE9B-3A9DDF79B9A0}" srcOrd="0" destOrd="0" presId="urn:microsoft.com/office/officeart/2005/8/layout/hierarchy1"/>
    <dgm:cxn modelId="{32168892-A555-4078-A26B-45EBEDE22DE1}" type="presOf" srcId="{C86C58C5-33CA-4378-B6D5-0EEE49B72441}" destId="{9C700C74-1606-403A-AA04-9AA2EDDB8FC1}" srcOrd="0" destOrd="0" presId="urn:microsoft.com/office/officeart/2005/8/layout/hierarchy1"/>
    <dgm:cxn modelId="{F609CA9B-8580-4F30-BEB6-B39223B6D480}" type="presOf" srcId="{68772CF6-1895-402F-A8D2-586CC8FF3C9A}" destId="{734B94A3-E827-4F2E-BC93-D670D236F0BF}" srcOrd="0" destOrd="0" presId="urn:microsoft.com/office/officeart/2005/8/layout/hierarchy1"/>
    <dgm:cxn modelId="{9F2D3FCA-2303-4C9B-9F09-673618FCB820}" srcId="{68772CF6-1895-402F-A8D2-586CC8FF3C9A}" destId="{42C34421-2628-4EF2-B355-5FFB5F33ACF4}" srcOrd="0" destOrd="0" parTransId="{5322968D-ABD8-4D19-8914-6F06EE9556FC}" sibTransId="{956E5AE9-8491-466A-990E-DDD4CE43F5C1}"/>
    <dgm:cxn modelId="{1C58D080-C494-47A3-A58F-0CB407C02969}" type="presParOf" srcId="{734B94A3-E827-4F2E-BC93-D670D236F0BF}" destId="{404A1E97-DCA5-4413-9276-ABDC2194113F}" srcOrd="0" destOrd="0" presId="urn:microsoft.com/office/officeart/2005/8/layout/hierarchy1"/>
    <dgm:cxn modelId="{B5B6AAFF-2FBD-49ED-B98D-25700674B987}" type="presParOf" srcId="{404A1E97-DCA5-4413-9276-ABDC2194113F}" destId="{E5D969DB-1108-40B2-AB52-24ACB3FC6F7F}" srcOrd="0" destOrd="0" presId="urn:microsoft.com/office/officeart/2005/8/layout/hierarchy1"/>
    <dgm:cxn modelId="{129246F9-366F-4BCE-A98C-76EF6EB2A389}" type="presParOf" srcId="{E5D969DB-1108-40B2-AB52-24ACB3FC6F7F}" destId="{BC785634-868C-4556-A12E-6E9A34E77732}" srcOrd="0" destOrd="0" presId="urn:microsoft.com/office/officeart/2005/8/layout/hierarchy1"/>
    <dgm:cxn modelId="{D1F05D8D-14B3-4CF5-BE58-6668B953CABB}" type="presParOf" srcId="{E5D969DB-1108-40B2-AB52-24ACB3FC6F7F}" destId="{4F816776-BF64-457B-BE9B-3A9DDF79B9A0}" srcOrd="1" destOrd="0" presId="urn:microsoft.com/office/officeart/2005/8/layout/hierarchy1"/>
    <dgm:cxn modelId="{93F307E9-D39B-4AFC-A068-3E821CEA7DAA}" type="presParOf" srcId="{404A1E97-DCA5-4413-9276-ABDC2194113F}" destId="{789442C0-5299-4B03-B683-4FBB416E1B64}" srcOrd="1" destOrd="0" presId="urn:microsoft.com/office/officeart/2005/8/layout/hierarchy1"/>
    <dgm:cxn modelId="{975C3183-82B8-4FD2-9B22-BC163089EFF3}" type="presParOf" srcId="{734B94A3-E827-4F2E-BC93-D670D236F0BF}" destId="{39263E02-81F6-4753-B378-11B085D7476B}" srcOrd="1" destOrd="0" presId="urn:microsoft.com/office/officeart/2005/8/layout/hierarchy1"/>
    <dgm:cxn modelId="{5AE703C1-8B10-4F90-9320-1405ABF4AAD0}" type="presParOf" srcId="{39263E02-81F6-4753-B378-11B085D7476B}" destId="{15B90D35-1351-4D5A-BF57-4471A23A7BC1}" srcOrd="0" destOrd="0" presId="urn:microsoft.com/office/officeart/2005/8/layout/hierarchy1"/>
    <dgm:cxn modelId="{3AE3EB5E-F3A9-49C3-971F-A9BB2E24FC3E}" type="presParOf" srcId="{15B90D35-1351-4D5A-BF57-4471A23A7BC1}" destId="{7DE8B7D1-1314-4F3D-97AE-72F42CA00E15}" srcOrd="0" destOrd="0" presId="urn:microsoft.com/office/officeart/2005/8/layout/hierarchy1"/>
    <dgm:cxn modelId="{AD8BDED0-E6FE-4D65-B8CA-4D6E005C7406}" type="presParOf" srcId="{15B90D35-1351-4D5A-BF57-4471A23A7BC1}" destId="{9C700C74-1606-403A-AA04-9AA2EDDB8FC1}" srcOrd="1" destOrd="0" presId="urn:microsoft.com/office/officeart/2005/8/layout/hierarchy1"/>
    <dgm:cxn modelId="{4DB356DE-D3A1-419F-B953-C61FA3898C15}" type="presParOf" srcId="{39263E02-81F6-4753-B378-11B085D7476B}" destId="{613E3B28-E25B-4756-BE6C-DF5F829DD8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B94C51-B26E-479A-BED3-410FCEDE4F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A70EB-C026-4C8E-8FCC-A58DC6DF95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Nikon has a rich history of producing high-quality cameras, and I wanted to showcase their offerings in a way that highlights their strengths and features. This website is a tribute to their craftsmanship.</a:t>
          </a:r>
        </a:p>
      </dgm:t>
    </dgm:pt>
    <dgm:pt modelId="{2F7CD80C-4B89-4828-9A46-A1F240579D33}" type="parTrans" cxnId="{A8A045C9-03A2-4F32-9643-E0E6CFD57F2D}">
      <dgm:prSet/>
      <dgm:spPr/>
      <dgm:t>
        <a:bodyPr/>
        <a:lstStyle/>
        <a:p>
          <a:endParaRPr lang="en-US"/>
        </a:p>
      </dgm:t>
    </dgm:pt>
    <dgm:pt modelId="{A94A00C9-4D81-4DA8-8B5E-A0BCA240CE0D}" type="sibTrans" cxnId="{A8A045C9-03A2-4F32-9643-E0E6CFD57F2D}">
      <dgm:prSet/>
      <dgm:spPr/>
      <dgm:t>
        <a:bodyPr/>
        <a:lstStyle/>
        <a:p>
          <a:endParaRPr lang="en-US"/>
        </a:p>
      </dgm:t>
    </dgm:pt>
    <dgm:pt modelId="{7BDCDDB7-B73C-420D-961B-D67113BC2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decision to build this website was also stemmed from my passion for photography and a desire to create a platform that caters to the needs of fellow photography enthusiasts.</a:t>
          </a:r>
        </a:p>
      </dgm:t>
    </dgm:pt>
    <dgm:pt modelId="{69FDA081-17CE-42C5-BF36-1CA272337CDD}" type="parTrans" cxnId="{E83127E6-D862-4A1E-B731-F29027C3A9F7}">
      <dgm:prSet/>
      <dgm:spPr/>
      <dgm:t>
        <a:bodyPr/>
        <a:lstStyle/>
        <a:p>
          <a:endParaRPr lang="en-US"/>
        </a:p>
      </dgm:t>
    </dgm:pt>
    <dgm:pt modelId="{775ABB14-4A64-4905-9093-BE67E6645A74}" type="sibTrans" cxnId="{E83127E6-D862-4A1E-B731-F29027C3A9F7}">
      <dgm:prSet/>
      <dgm:spPr/>
      <dgm:t>
        <a:bodyPr/>
        <a:lstStyle/>
        <a:p>
          <a:endParaRPr lang="en-US"/>
        </a:p>
      </dgm:t>
    </dgm:pt>
    <dgm:pt modelId="{9EFC183E-9B9A-4378-A6B4-027FCB7E2B5D}" type="pres">
      <dgm:prSet presAssocID="{1AB94C51-B26E-479A-BED3-410FCEDE4FD6}" presName="root" presStyleCnt="0">
        <dgm:presLayoutVars>
          <dgm:dir/>
          <dgm:resizeHandles val="exact"/>
        </dgm:presLayoutVars>
      </dgm:prSet>
      <dgm:spPr/>
    </dgm:pt>
    <dgm:pt modelId="{637D6854-76C3-4839-A312-978EF56EBAA0}" type="pres">
      <dgm:prSet presAssocID="{ACEA70EB-C026-4C8E-8FCC-A58DC6DF9582}" presName="compNode" presStyleCnt="0"/>
      <dgm:spPr/>
    </dgm:pt>
    <dgm:pt modelId="{B0E600E2-FCA9-4DA5-9419-19D506134426}" type="pres">
      <dgm:prSet presAssocID="{ACEA70EB-C026-4C8E-8FCC-A58DC6DF9582}" presName="bgRect" presStyleLbl="bgShp" presStyleIdx="0" presStyleCnt="2"/>
      <dgm:spPr/>
    </dgm:pt>
    <dgm:pt modelId="{C68AB809-48CF-416E-AF9B-46EAA659811B}" type="pres">
      <dgm:prSet presAssocID="{ACEA70EB-C026-4C8E-8FCC-A58DC6DF95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87B72CFA-A65B-437A-9744-8CE0C269CA0A}" type="pres">
      <dgm:prSet presAssocID="{ACEA70EB-C026-4C8E-8FCC-A58DC6DF9582}" presName="spaceRect" presStyleCnt="0"/>
      <dgm:spPr/>
    </dgm:pt>
    <dgm:pt modelId="{138342D4-F7B6-464E-BD88-A601B2D739DD}" type="pres">
      <dgm:prSet presAssocID="{ACEA70EB-C026-4C8E-8FCC-A58DC6DF9582}" presName="parTx" presStyleLbl="revTx" presStyleIdx="0" presStyleCnt="2">
        <dgm:presLayoutVars>
          <dgm:chMax val="0"/>
          <dgm:chPref val="0"/>
        </dgm:presLayoutVars>
      </dgm:prSet>
      <dgm:spPr/>
    </dgm:pt>
    <dgm:pt modelId="{2C620657-8D53-4520-96DE-DA43DDF7037E}" type="pres">
      <dgm:prSet presAssocID="{A94A00C9-4D81-4DA8-8B5E-A0BCA240CE0D}" presName="sibTrans" presStyleCnt="0"/>
      <dgm:spPr/>
    </dgm:pt>
    <dgm:pt modelId="{80909387-2594-4E20-9D3F-8422C4855D58}" type="pres">
      <dgm:prSet presAssocID="{7BDCDDB7-B73C-420D-961B-D67113BC210B}" presName="compNode" presStyleCnt="0"/>
      <dgm:spPr/>
    </dgm:pt>
    <dgm:pt modelId="{4B154A18-84C2-4A4C-9C0B-6F7D5F6A11D9}" type="pres">
      <dgm:prSet presAssocID="{7BDCDDB7-B73C-420D-961B-D67113BC210B}" presName="bgRect" presStyleLbl="bgShp" presStyleIdx="1" presStyleCnt="2"/>
      <dgm:spPr/>
    </dgm:pt>
    <dgm:pt modelId="{27EB9DB6-77CD-41F4-A8FD-7A73E3AF87D3}" type="pres">
      <dgm:prSet presAssocID="{7BDCDDB7-B73C-420D-961B-D67113BC21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B216E93A-D249-4B09-B9C2-366FD8310F9A}" type="pres">
      <dgm:prSet presAssocID="{7BDCDDB7-B73C-420D-961B-D67113BC210B}" presName="spaceRect" presStyleCnt="0"/>
      <dgm:spPr/>
    </dgm:pt>
    <dgm:pt modelId="{D1F2F441-4E8F-4DF5-A063-0C78B98103AE}" type="pres">
      <dgm:prSet presAssocID="{7BDCDDB7-B73C-420D-961B-D67113BC21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5C6D2A-2C73-40CB-8DBB-11E9A804ACA7}" type="presOf" srcId="{7BDCDDB7-B73C-420D-961B-D67113BC210B}" destId="{D1F2F441-4E8F-4DF5-A063-0C78B98103AE}" srcOrd="0" destOrd="0" presId="urn:microsoft.com/office/officeart/2018/2/layout/IconVerticalSolidList"/>
    <dgm:cxn modelId="{25B405AC-CF98-4CA9-8CDE-0851923E199B}" type="presOf" srcId="{ACEA70EB-C026-4C8E-8FCC-A58DC6DF9582}" destId="{138342D4-F7B6-464E-BD88-A601B2D739DD}" srcOrd="0" destOrd="0" presId="urn:microsoft.com/office/officeart/2018/2/layout/IconVerticalSolidList"/>
    <dgm:cxn modelId="{A8A045C9-03A2-4F32-9643-E0E6CFD57F2D}" srcId="{1AB94C51-B26E-479A-BED3-410FCEDE4FD6}" destId="{ACEA70EB-C026-4C8E-8FCC-A58DC6DF9582}" srcOrd="0" destOrd="0" parTransId="{2F7CD80C-4B89-4828-9A46-A1F240579D33}" sibTransId="{A94A00C9-4D81-4DA8-8B5E-A0BCA240CE0D}"/>
    <dgm:cxn modelId="{2E1517D3-DB7B-4B60-B936-1C516A5491C5}" type="presOf" srcId="{1AB94C51-B26E-479A-BED3-410FCEDE4FD6}" destId="{9EFC183E-9B9A-4378-A6B4-027FCB7E2B5D}" srcOrd="0" destOrd="0" presId="urn:microsoft.com/office/officeart/2018/2/layout/IconVerticalSolidList"/>
    <dgm:cxn modelId="{E83127E6-D862-4A1E-B731-F29027C3A9F7}" srcId="{1AB94C51-B26E-479A-BED3-410FCEDE4FD6}" destId="{7BDCDDB7-B73C-420D-961B-D67113BC210B}" srcOrd="1" destOrd="0" parTransId="{69FDA081-17CE-42C5-BF36-1CA272337CDD}" sibTransId="{775ABB14-4A64-4905-9093-BE67E6645A74}"/>
    <dgm:cxn modelId="{6F439AEF-1771-4C25-8001-98F623776823}" type="presParOf" srcId="{9EFC183E-9B9A-4378-A6B4-027FCB7E2B5D}" destId="{637D6854-76C3-4839-A312-978EF56EBAA0}" srcOrd="0" destOrd="0" presId="urn:microsoft.com/office/officeart/2018/2/layout/IconVerticalSolidList"/>
    <dgm:cxn modelId="{1D4CB0C5-C140-4A6D-A58E-8EBE5D6C3A1D}" type="presParOf" srcId="{637D6854-76C3-4839-A312-978EF56EBAA0}" destId="{B0E600E2-FCA9-4DA5-9419-19D506134426}" srcOrd="0" destOrd="0" presId="urn:microsoft.com/office/officeart/2018/2/layout/IconVerticalSolidList"/>
    <dgm:cxn modelId="{0F761ACF-6800-4C03-B732-6D29175E2E00}" type="presParOf" srcId="{637D6854-76C3-4839-A312-978EF56EBAA0}" destId="{C68AB809-48CF-416E-AF9B-46EAA659811B}" srcOrd="1" destOrd="0" presId="urn:microsoft.com/office/officeart/2018/2/layout/IconVerticalSolidList"/>
    <dgm:cxn modelId="{CC2F9144-441C-4573-A607-B680E18B7723}" type="presParOf" srcId="{637D6854-76C3-4839-A312-978EF56EBAA0}" destId="{87B72CFA-A65B-437A-9744-8CE0C269CA0A}" srcOrd="2" destOrd="0" presId="urn:microsoft.com/office/officeart/2018/2/layout/IconVerticalSolidList"/>
    <dgm:cxn modelId="{D004F6BA-F40C-4AA9-BBB5-F7D890F01C76}" type="presParOf" srcId="{637D6854-76C3-4839-A312-978EF56EBAA0}" destId="{138342D4-F7B6-464E-BD88-A601B2D739DD}" srcOrd="3" destOrd="0" presId="urn:microsoft.com/office/officeart/2018/2/layout/IconVerticalSolidList"/>
    <dgm:cxn modelId="{42865238-B07F-46BD-B582-989F52CC586B}" type="presParOf" srcId="{9EFC183E-9B9A-4378-A6B4-027FCB7E2B5D}" destId="{2C620657-8D53-4520-96DE-DA43DDF7037E}" srcOrd="1" destOrd="0" presId="urn:microsoft.com/office/officeart/2018/2/layout/IconVerticalSolidList"/>
    <dgm:cxn modelId="{828C5169-C525-42EB-A540-29245C13B6CD}" type="presParOf" srcId="{9EFC183E-9B9A-4378-A6B4-027FCB7E2B5D}" destId="{80909387-2594-4E20-9D3F-8422C4855D58}" srcOrd="2" destOrd="0" presId="urn:microsoft.com/office/officeart/2018/2/layout/IconVerticalSolidList"/>
    <dgm:cxn modelId="{54D9BF16-C7B6-4052-B7C1-305CC0B6EBDB}" type="presParOf" srcId="{80909387-2594-4E20-9D3F-8422C4855D58}" destId="{4B154A18-84C2-4A4C-9C0B-6F7D5F6A11D9}" srcOrd="0" destOrd="0" presId="urn:microsoft.com/office/officeart/2018/2/layout/IconVerticalSolidList"/>
    <dgm:cxn modelId="{C3D089C8-A8FB-4DFE-BFAB-EAA8A23621D2}" type="presParOf" srcId="{80909387-2594-4E20-9D3F-8422C4855D58}" destId="{27EB9DB6-77CD-41F4-A8FD-7A73E3AF87D3}" srcOrd="1" destOrd="0" presId="urn:microsoft.com/office/officeart/2018/2/layout/IconVerticalSolidList"/>
    <dgm:cxn modelId="{51092C67-3F3A-40A6-890D-4CAB4C7B12F6}" type="presParOf" srcId="{80909387-2594-4E20-9D3F-8422C4855D58}" destId="{B216E93A-D249-4B09-B9C2-366FD8310F9A}" srcOrd="2" destOrd="0" presId="urn:microsoft.com/office/officeart/2018/2/layout/IconVerticalSolidList"/>
    <dgm:cxn modelId="{A76B6993-E4F0-454C-8077-190BB1252F28}" type="presParOf" srcId="{80909387-2594-4E20-9D3F-8422C4855D58}" destId="{D1F2F441-4E8F-4DF5-A063-0C78B98103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5DF58F-2619-49D4-85A4-64C618705746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F8D88E1-FEA2-4D66-A8B0-147D69C9AADA}">
      <dgm:prSet/>
      <dgm:spPr/>
      <dgm:t>
        <a:bodyPr/>
        <a:lstStyle/>
        <a:p>
          <a:r>
            <a:rPr lang="en-US"/>
            <a:t>NIKON is a full-fledged website which has 20 webpages</a:t>
          </a:r>
        </a:p>
      </dgm:t>
    </dgm:pt>
    <dgm:pt modelId="{F4AB6FEF-FFD1-468F-B006-DDB33E18CA51}" type="parTrans" cxnId="{82080640-DA02-41EF-B23D-AB556305EE4E}">
      <dgm:prSet/>
      <dgm:spPr/>
      <dgm:t>
        <a:bodyPr/>
        <a:lstStyle/>
        <a:p>
          <a:endParaRPr lang="en-US"/>
        </a:p>
      </dgm:t>
    </dgm:pt>
    <dgm:pt modelId="{22E8AEFF-6E25-4193-9B18-0D28DC1A8E84}" type="sibTrans" cxnId="{82080640-DA02-41EF-B23D-AB556305EE4E}">
      <dgm:prSet/>
      <dgm:spPr/>
      <dgm:t>
        <a:bodyPr/>
        <a:lstStyle/>
        <a:p>
          <a:endParaRPr lang="en-US"/>
        </a:p>
      </dgm:t>
    </dgm:pt>
    <dgm:pt modelId="{68E22DB8-45A8-45C3-92D9-83FCBFC7BE64}">
      <dgm:prSet/>
      <dgm:spPr/>
      <dgm:t>
        <a:bodyPr/>
        <a:lstStyle/>
        <a:p>
          <a:r>
            <a:rPr lang="en-US"/>
            <a:t>Various technologies used: HTML5,CSS3,JavaScript,BootStrap5,Font Awesome</a:t>
          </a:r>
        </a:p>
      </dgm:t>
    </dgm:pt>
    <dgm:pt modelId="{ADCE842B-818C-4121-8D2D-751F4AD1A723}" type="parTrans" cxnId="{D76CF30B-E6AF-4DDF-9195-2823F6F33AE1}">
      <dgm:prSet/>
      <dgm:spPr/>
      <dgm:t>
        <a:bodyPr/>
        <a:lstStyle/>
        <a:p>
          <a:endParaRPr lang="en-US"/>
        </a:p>
      </dgm:t>
    </dgm:pt>
    <dgm:pt modelId="{10380636-85FF-4BF6-B263-B6EAD071457A}" type="sibTrans" cxnId="{D76CF30B-E6AF-4DDF-9195-2823F6F33AE1}">
      <dgm:prSet/>
      <dgm:spPr/>
      <dgm:t>
        <a:bodyPr/>
        <a:lstStyle/>
        <a:p>
          <a:endParaRPr lang="en-US"/>
        </a:p>
      </dgm:t>
    </dgm:pt>
    <dgm:pt modelId="{CDF750D4-B4AF-47BB-A712-C05651C597D1}">
      <dgm:prSet/>
      <dgm:spPr/>
      <dgm:t>
        <a:bodyPr/>
        <a:lstStyle/>
        <a:p>
          <a:r>
            <a:rPr lang="en-US"/>
            <a:t>Github: </a:t>
          </a:r>
          <a:r>
            <a:rPr lang="en-US">
              <a:hlinkClick xmlns:r="http://schemas.openxmlformats.org/officeDocument/2006/relationships" r:id="rId1"/>
            </a:rPr>
            <a:t>https://github.com/AbhayG21/NIKON</a:t>
          </a:r>
          <a:endParaRPr lang="en-US"/>
        </a:p>
      </dgm:t>
    </dgm:pt>
    <dgm:pt modelId="{25F68218-6730-4DEA-A767-988D5D9E5C6B}" type="parTrans" cxnId="{C8DFC678-D4AA-48ED-B555-69782C19AADF}">
      <dgm:prSet/>
      <dgm:spPr/>
      <dgm:t>
        <a:bodyPr/>
        <a:lstStyle/>
        <a:p>
          <a:endParaRPr lang="en-US"/>
        </a:p>
      </dgm:t>
    </dgm:pt>
    <dgm:pt modelId="{19C3770F-25ED-481B-A3D0-263CECA84F91}" type="sibTrans" cxnId="{C8DFC678-D4AA-48ED-B555-69782C19AADF}">
      <dgm:prSet/>
      <dgm:spPr/>
      <dgm:t>
        <a:bodyPr/>
        <a:lstStyle/>
        <a:p>
          <a:endParaRPr lang="en-US"/>
        </a:p>
      </dgm:t>
    </dgm:pt>
    <dgm:pt modelId="{92C655DB-2041-4A79-BC77-DF2B6850CA8C}" type="pres">
      <dgm:prSet presAssocID="{265DF58F-2619-49D4-85A4-64C618705746}" presName="linear" presStyleCnt="0">
        <dgm:presLayoutVars>
          <dgm:animLvl val="lvl"/>
          <dgm:resizeHandles val="exact"/>
        </dgm:presLayoutVars>
      </dgm:prSet>
      <dgm:spPr/>
    </dgm:pt>
    <dgm:pt modelId="{D1F67AE6-8AE0-4224-BCA2-9EC28E7F51C9}" type="pres">
      <dgm:prSet presAssocID="{CF8D88E1-FEA2-4D66-A8B0-147D69C9AA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099559-A7A5-4A33-ACEF-D0909A8F4761}" type="pres">
      <dgm:prSet presAssocID="{22E8AEFF-6E25-4193-9B18-0D28DC1A8E84}" presName="spacer" presStyleCnt="0"/>
      <dgm:spPr/>
    </dgm:pt>
    <dgm:pt modelId="{51445ABC-927A-44D2-80EA-AF7B31E85482}" type="pres">
      <dgm:prSet presAssocID="{68E22DB8-45A8-45C3-92D9-83FCBFC7BE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49FDC8-1109-4A46-BD80-3D55EADABC5D}" type="pres">
      <dgm:prSet presAssocID="{10380636-85FF-4BF6-B263-B6EAD071457A}" presName="spacer" presStyleCnt="0"/>
      <dgm:spPr/>
    </dgm:pt>
    <dgm:pt modelId="{2A64DFAB-BD12-4CFF-BAE1-ED98DCC890DA}" type="pres">
      <dgm:prSet presAssocID="{CDF750D4-B4AF-47BB-A712-C05651C597D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6CF30B-E6AF-4DDF-9195-2823F6F33AE1}" srcId="{265DF58F-2619-49D4-85A4-64C618705746}" destId="{68E22DB8-45A8-45C3-92D9-83FCBFC7BE64}" srcOrd="1" destOrd="0" parTransId="{ADCE842B-818C-4121-8D2D-751F4AD1A723}" sibTransId="{10380636-85FF-4BF6-B263-B6EAD071457A}"/>
    <dgm:cxn modelId="{C7551B37-B304-475A-A65D-1193A1D01B78}" type="presOf" srcId="{CDF750D4-B4AF-47BB-A712-C05651C597D1}" destId="{2A64DFAB-BD12-4CFF-BAE1-ED98DCC890DA}" srcOrd="0" destOrd="0" presId="urn:microsoft.com/office/officeart/2005/8/layout/vList2"/>
    <dgm:cxn modelId="{82080640-DA02-41EF-B23D-AB556305EE4E}" srcId="{265DF58F-2619-49D4-85A4-64C618705746}" destId="{CF8D88E1-FEA2-4D66-A8B0-147D69C9AADA}" srcOrd="0" destOrd="0" parTransId="{F4AB6FEF-FFD1-468F-B006-DDB33E18CA51}" sibTransId="{22E8AEFF-6E25-4193-9B18-0D28DC1A8E84}"/>
    <dgm:cxn modelId="{C8DFC678-D4AA-48ED-B555-69782C19AADF}" srcId="{265DF58F-2619-49D4-85A4-64C618705746}" destId="{CDF750D4-B4AF-47BB-A712-C05651C597D1}" srcOrd="2" destOrd="0" parTransId="{25F68218-6730-4DEA-A767-988D5D9E5C6B}" sibTransId="{19C3770F-25ED-481B-A3D0-263CECA84F91}"/>
    <dgm:cxn modelId="{1A8C8FAF-81DF-4697-BD3D-0A0B4E3A1C6C}" type="presOf" srcId="{265DF58F-2619-49D4-85A4-64C618705746}" destId="{92C655DB-2041-4A79-BC77-DF2B6850CA8C}" srcOrd="0" destOrd="0" presId="urn:microsoft.com/office/officeart/2005/8/layout/vList2"/>
    <dgm:cxn modelId="{F23AFFCA-CA77-4C66-9A43-2437D64BDFB7}" type="presOf" srcId="{CF8D88E1-FEA2-4D66-A8B0-147D69C9AADA}" destId="{D1F67AE6-8AE0-4224-BCA2-9EC28E7F51C9}" srcOrd="0" destOrd="0" presId="urn:microsoft.com/office/officeart/2005/8/layout/vList2"/>
    <dgm:cxn modelId="{2C2F2AEB-9DFA-41A3-B6B9-E395A47E8A77}" type="presOf" srcId="{68E22DB8-45A8-45C3-92D9-83FCBFC7BE64}" destId="{51445ABC-927A-44D2-80EA-AF7B31E85482}" srcOrd="0" destOrd="0" presId="urn:microsoft.com/office/officeart/2005/8/layout/vList2"/>
    <dgm:cxn modelId="{1D17AFF7-0A11-4476-8077-79554300F4E8}" type="presParOf" srcId="{92C655DB-2041-4A79-BC77-DF2B6850CA8C}" destId="{D1F67AE6-8AE0-4224-BCA2-9EC28E7F51C9}" srcOrd="0" destOrd="0" presId="urn:microsoft.com/office/officeart/2005/8/layout/vList2"/>
    <dgm:cxn modelId="{6BDD909E-F490-425F-80B9-22F858DDAF2F}" type="presParOf" srcId="{92C655DB-2041-4A79-BC77-DF2B6850CA8C}" destId="{E7099559-A7A5-4A33-ACEF-D0909A8F4761}" srcOrd="1" destOrd="0" presId="urn:microsoft.com/office/officeart/2005/8/layout/vList2"/>
    <dgm:cxn modelId="{606751B2-AEDF-40AD-9671-D5D3432232CD}" type="presParOf" srcId="{92C655DB-2041-4A79-BC77-DF2B6850CA8C}" destId="{51445ABC-927A-44D2-80EA-AF7B31E85482}" srcOrd="2" destOrd="0" presId="urn:microsoft.com/office/officeart/2005/8/layout/vList2"/>
    <dgm:cxn modelId="{3EDCE787-12D2-48EF-8AFB-7AA34184F33A}" type="presParOf" srcId="{92C655DB-2041-4A79-BC77-DF2B6850CA8C}" destId="{1849FDC8-1109-4A46-BD80-3D55EADABC5D}" srcOrd="3" destOrd="0" presId="urn:microsoft.com/office/officeart/2005/8/layout/vList2"/>
    <dgm:cxn modelId="{69DAFE52-99F5-4F68-9A16-B2E68CE4FC25}" type="presParOf" srcId="{92C655DB-2041-4A79-BC77-DF2B6850CA8C}" destId="{2A64DFAB-BD12-4CFF-BAE1-ED98DCC890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8CA625-047E-42E2-BAB9-082256FA57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D4E8A-06B4-4BEA-ACBD-AB53AC60A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cart system on webpage</a:t>
          </a:r>
        </a:p>
      </dgm:t>
    </dgm:pt>
    <dgm:pt modelId="{E3050D75-389A-4BFF-A52A-D440F2D03F08}" type="parTrans" cxnId="{EFE7AB0D-A4F7-40DF-8EF1-300418B7CADC}">
      <dgm:prSet/>
      <dgm:spPr/>
      <dgm:t>
        <a:bodyPr/>
        <a:lstStyle/>
        <a:p>
          <a:endParaRPr lang="en-US"/>
        </a:p>
      </dgm:t>
    </dgm:pt>
    <dgm:pt modelId="{388F17BC-E91C-404B-B6D8-C3BFF7328828}" type="sibTrans" cxnId="{EFE7AB0D-A4F7-40DF-8EF1-300418B7CADC}">
      <dgm:prSet/>
      <dgm:spPr/>
      <dgm:t>
        <a:bodyPr/>
        <a:lstStyle/>
        <a:p>
          <a:endParaRPr lang="en-US"/>
        </a:p>
      </dgm:t>
    </dgm:pt>
    <dgm:pt modelId="{2A1674C2-AACD-4363-B278-E07A895282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Changing images on click</a:t>
          </a:r>
        </a:p>
      </dgm:t>
    </dgm:pt>
    <dgm:pt modelId="{FA98D9AF-9C35-4CDA-8674-2EF1C1A96F85}" type="parTrans" cxnId="{9E4B8A63-232A-4E1F-A188-0AFE97C0C97E}">
      <dgm:prSet/>
      <dgm:spPr/>
      <dgm:t>
        <a:bodyPr/>
        <a:lstStyle/>
        <a:p>
          <a:endParaRPr lang="en-US"/>
        </a:p>
      </dgm:t>
    </dgm:pt>
    <dgm:pt modelId="{5870E101-A9B1-4AA9-8B17-C0889CC8FACC}" type="sibTrans" cxnId="{9E4B8A63-232A-4E1F-A188-0AFE97C0C97E}">
      <dgm:prSet/>
      <dgm:spPr/>
      <dgm:t>
        <a:bodyPr/>
        <a:lstStyle/>
        <a:p>
          <a:endParaRPr lang="en-US"/>
        </a:p>
      </dgm:t>
    </dgm:pt>
    <dgm:pt modelId="{FA3D8474-9EE5-45D9-9B92-8602445149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Changing whole set of data on comparison page</a:t>
          </a:r>
        </a:p>
      </dgm:t>
    </dgm:pt>
    <dgm:pt modelId="{1E6DD959-B181-4820-8110-D9AE213DBFE9}" type="parTrans" cxnId="{D5132140-C9E7-4DE4-A0D4-7A0EAC6C1504}">
      <dgm:prSet/>
      <dgm:spPr/>
      <dgm:t>
        <a:bodyPr/>
        <a:lstStyle/>
        <a:p>
          <a:endParaRPr lang="en-US"/>
        </a:p>
      </dgm:t>
    </dgm:pt>
    <dgm:pt modelId="{41F749E3-B263-4EB3-A59B-B272A4F7DFB3}" type="sibTrans" cxnId="{D5132140-C9E7-4DE4-A0D4-7A0EAC6C1504}">
      <dgm:prSet/>
      <dgm:spPr/>
      <dgm:t>
        <a:bodyPr/>
        <a:lstStyle/>
        <a:p>
          <a:endParaRPr lang="en-US"/>
        </a:p>
      </dgm:t>
    </dgm:pt>
    <dgm:pt modelId="{A878CE0B-2AA2-446B-8D55-7A6783AC55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Deeper understanding of various concepts of HTML, CSS, JavaScript</a:t>
          </a:r>
        </a:p>
      </dgm:t>
    </dgm:pt>
    <dgm:pt modelId="{1AE5F2E7-2AFC-47B2-8D83-026BA4AB8C65}" type="parTrans" cxnId="{EAAB3395-1532-4F06-838C-DFF7E0214623}">
      <dgm:prSet/>
      <dgm:spPr/>
      <dgm:t>
        <a:bodyPr/>
        <a:lstStyle/>
        <a:p>
          <a:endParaRPr lang="en-US"/>
        </a:p>
      </dgm:t>
    </dgm:pt>
    <dgm:pt modelId="{928BDC94-715D-4B94-9EA0-0A0AD30EE18D}" type="sibTrans" cxnId="{EAAB3395-1532-4F06-838C-DFF7E0214623}">
      <dgm:prSet/>
      <dgm:spPr/>
      <dgm:t>
        <a:bodyPr/>
        <a:lstStyle/>
        <a:p>
          <a:endParaRPr lang="en-US"/>
        </a:p>
      </dgm:t>
    </dgm:pt>
    <dgm:pt modelId="{521C30EF-0F24-4932-9EBD-A0D4092D7034}" type="pres">
      <dgm:prSet presAssocID="{A28CA625-047E-42E2-BAB9-082256FA57B2}" presName="root" presStyleCnt="0">
        <dgm:presLayoutVars>
          <dgm:dir/>
          <dgm:resizeHandles val="exact"/>
        </dgm:presLayoutVars>
      </dgm:prSet>
      <dgm:spPr/>
    </dgm:pt>
    <dgm:pt modelId="{A0666981-2479-43A9-9C27-5AA5C5E40850}" type="pres">
      <dgm:prSet presAssocID="{C39D4E8A-06B4-4BEA-ACBD-AB53AC60A375}" presName="compNode" presStyleCnt="0"/>
      <dgm:spPr/>
    </dgm:pt>
    <dgm:pt modelId="{134110D7-7C45-47C6-8A07-E7936ECB1245}" type="pres">
      <dgm:prSet presAssocID="{C39D4E8A-06B4-4BEA-ACBD-AB53AC60A375}" presName="bgRect" presStyleLbl="bgShp" presStyleIdx="0" presStyleCnt="4"/>
      <dgm:spPr/>
    </dgm:pt>
    <dgm:pt modelId="{5EDCBDD9-783A-446B-AE00-3982464E63E5}" type="pres">
      <dgm:prSet presAssocID="{C39D4E8A-06B4-4BEA-ACBD-AB53AC60A3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1C30E8E-A95E-48DD-91CB-056668477BEC}" type="pres">
      <dgm:prSet presAssocID="{C39D4E8A-06B4-4BEA-ACBD-AB53AC60A375}" presName="spaceRect" presStyleCnt="0"/>
      <dgm:spPr/>
    </dgm:pt>
    <dgm:pt modelId="{DE321759-66B7-4477-BFC3-A3E9215E1CB9}" type="pres">
      <dgm:prSet presAssocID="{C39D4E8A-06B4-4BEA-ACBD-AB53AC60A375}" presName="parTx" presStyleLbl="revTx" presStyleIdx="0" presStyleCnt="4">
        <dgm:presLayoutVars>
          <dgm:chMax val="0"/>
          <dgm:chPref val="0"/>
        </dgm:presLayoutVars>
      </dgm:prSet>
      <dgm:spPr/>
    </dgm:pt>
    <dgm:pt modelId="{429BAC51-3B42-44FA-8AC4-948FAA8C1CF2}" type="pres">
      <dgm:prSet presAssocID="{388F17BC-E91C-404B-B6D8-C3BFF7328828}" presName="sibTrans" presStyleCnt="0"/>
      <dgm:spPr/>
    </dgm:pt>
    <dgm:pt modelId="{A7BD5548-DB97-4BA7-BF3D-55E7C640AB74}" type="pres">
      <dgm:prSet presAssocID="{2A1674C2-AACD-4363-B278-E07A89528254}" presName="compNode" presStyleCnt="0"/>
      <dgm:spPr/>
    </dgm:pt>
    <dgm:pt modelId="{C3726EC5-4A7A-4204-A76F-37F4B48AF200}" type="pres">
      <dgm:prSet presAssocID="{2A1674C2-AACD-4363-B278-E07A89528254}" presName="bgRect" presStyleLbl="bgShp" presStyleIdx="1" presStyleCnt="4"/>
      <dgm:spPr/>
    </dgm:pt>
    <dgm:pt modelId="{F06F9EEA-67C2-4DB0-8B63-DA27D6B91A64}" type="pres">
      <dgm:prSet presAssocID="{2A1674C2-AACD-4363-B278-E07A895282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036C2FCC-BFDA-409B-843A-156C9EE90523}" type="pres">
      <dgm:prSet presAssocID="{2A1674C2-AACD-4363-B278-E07A89528254}" presName="spaceRect" presStyleCnt="0"/>
      <dgm:spPr/>
    </dgm:pt>
    <dgm:pt modelId="{0AA201AC-A246-4A0F-9D96-2DF73BE1D524}" type="pres">
      <dgm:prSet presAssocID="{2A1674C2-AACD-4363-B278-E07A89528254}" presName="parTx" presStyleLbl="revTx" presStyleIdx="1" presStyleCnt="4">
        <dgm:presLayoutVars>
          <dgm:chMax val="0"/>
          <dgm:chPref val="0"/>
        </dgm:presLayoutVars>
      </dgm:prSet>
      <dgm:spPr/>
    </dgm:pt>
    <dgm:pt modelId="{030000CD-2B98-4FCE-A3D9-E6104E2F2CD1}" type="pres">
      <dgm:prSet presAssocID="{5870E101-A9B1-4AA9-8B17-C0889CC8FACC}" presName="sibTrans" presStyleCnt="0"/>
      <dgm:spPr/>
    </dgm:pt>
    <dgm:pt modelId="{E868EFD0-DAE8-4800-9BE6-3909EBBD98F2}" type="pres">
      <dgm:prSet presAssocID="{FA3D8474-9EE5-45D9-9B92-86024451495F}" presName="compNode" presStyleCnt="0"/>
      <dgm:spPr/>
    </dgm:pt>
    <dgm:pt modelId="{30A46A9B-7F17-4566-8C84-6383C14B7942}" type="pres">
      <dgm:prSet presAssocID="{FA3D8474-9EE5-45D9-9B92-86024451495F}" presName="bgRect" presStyleLbl="bgShp" presStyleIdx="2" presStyleCnt="4"/>
      <dgm:spPr/>
    </dgm:pt>
    <dgm:pt modelId="{B2DBD6B0-9D12-4522-86E5-98AFABAABE7C}" type="pres">
      <dgm:prSet presAssocID="{FA3D8474-9EE5-45D9-9B92-8602445149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B9BDCAB-B42B-4D58-8256-ED643BF58CC1}" type="pres">
      <dgm:prSet presAssocID="{FA3D8474-9EE5-45D9-9B92-86024451495F}" presName="spaceRect" presStyleCnt="0"/>
      <dgm:spPr/>
    </dgm:pt>
    <dgm:pt modelId="{F4F58DD8-02E4-48F6-B42F-6A32C95DB336}" type="pres">
      <dgm:prSet presAssocID="{FA3D8474-9EE5-45D9-9B92-86024451495F}" presName="parTx" presStyleLbl="revTx" presStyleIdx="2" presStyleCnt="4">
        <dgm:presLayoutVars>
          <dgm:chMax val="0"/>
          <dgm:chPref val="0"/>
        </dgm:presLayoutVars>
      </dgm:prSet>
      <dgm:spPr/>
    </dgm:pt>
    <dgm:pt modelId="{FDCDAFE9-6A6C-4898-A3B7-4949C72B57E3}" type="pres">
      <dgm:prSet presAssocID="{41F749E3-B263-4EB3-A59B-B272A4F7DFB3}" presName="sibTrans" presStyleCnt="0"/>
      <dgm:spPr/>
    </dgm:pt>
    <dgm:pt modelId="{87911464-FA86-4303-BCDB-264265BE69EC}" type="pres">
      <dgm:prSet presAssocID="{A878CE0B-2AA2-446B-8D55-7A6783AC559C}" presName="compNode" presStyleCnt="0"/>
      <dgm:spPr/>
    </dgm:pt>
    <dgm:pt modelId="{BB85781D-0115-4206-97FE-802101C9DE21}" type="pres">
      <dgm:prSet presAssocID="{A878CE0B-2AA2-446B-8D55-7A6783AC559C}" presName="bgRect" presStyleLbl="bgShp" presStyleIdx="3" presStyleCnt="4"/>
      <dgm:spPr/>
    </dgm:pt>
    <dgm:pt modelId="{6DE46150-DC6F-4401-8941-7D7ABC54F02B}" type="pres">
      <dgm:prSet presAssocID="{A878CE0B-2AA2-446B-8D55-7A6783AC55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728467C-9AC2-41FE-9F74-72CA2A1B15A7}" type="pres">
      <dgm:prSet presAssocID="{A878CE0B-2AA2-446B-8D55-7A6783AC559C}" presName="spaceRect" presStyleCnt="0"/>
      <dgm:spPr/>
    </dgm:pt>
    <dgm:pt modelId="{CBAF7924-1524-4CBD-A40E-A58326FAEEE7}" type="pres">
      <dgm:prSet presAssocID="{A878CE0B-2AA2-446B-8D55-7A6783AC55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E7AB0D-A4F7-40DF-8EF1-300418B7CADC}" srcId="{A28CA625-047E-42E2-BAB9-082256FA57B2}" destId="{C39D4E8A-06B4-4BEA-ACBD-AB53AC60A375}" srcOrd="0" destOrd="0" parTransId="{E3050D75-389A-4BFF-A52A-D440F2D03F08}" sibTransId="{388F17BC-E91C-404B-B6D8-C3BFF7328828}"/>
    <dgm:cxn modelId="{AA0F7527-15D0-4711-9DF9-8A1FDEA46238}" type="presOf" srcId="{FA3D8474-9EE5-45D9-9B92-86024451495F}" destId="{F4F58DD8-02E4-48F6-B42F-6A32C95DB336}" srcOrd="0" destOrd="0" presId="urn:microsoft.com/office/officeart/2018/2/layout/IconVerticalSolidList"/>
    <dgm:cxn modelId="{D5132140-C9E7-4DE4-A0D4-7A0EAC6C1504}" srcId="{A28CA625-047E-42E2-BAB9-082256FA57B2}" destId="{FA3D8474-9EE5-45D9-9B92-86024451495F}" srcOrd="2" destOrd="0" parTransId="{1E6DD959-B181-4820-8110-D9AE213DBFE9}" sibTransId="{41F749E3-B263-4EB3-A59B-B272A4F7DFB3}"/>
    <dgm:cxn modelId="{9E4B8A63-232A-4E1F-A188-0AFE97C0C97E}" srcId="{A28CA625-047E-42E2-BAB9-082256FA57B2}" destId="{2A1674C2-AACD-4363-B278-E07A89528254}" srcOrd="1" destOrd="0" parTransId="{FA98D9AF-9C35-4CDA-8674-2EF1C1A96F85}" sibTransId="{5870E101-A9B1-4AA9-8B17-C0889CC8FACC}"/>
    <dgm:cxn modelId="{A6D88B46-005C-4C3D-8BE8-28BB701B50DC}" type="presOf" srcId="{2A1674C2-AACD-4363-B278-E07A89528254}" destId="{0AA201AC-A246-4A0F-9D96-2DF73BE1D524}" srcOrd="0" destOrd="0" presId="urn:microsoft.com/office/officeart/2018/2/layout/IconVerticalSolidList"/>
    <dgm:cxn modelId="{EAAB3395-1532-4F06-838C-DFF7E0214623}" srcId="{A28CA625-047E-42E2-BAB9-082256FA57B2}" destId="{A878CE0B-2AA2-446B-8D55-7A6783AC559C}" srcOrd="3" destOrd="0" parTransId="{1AE5F2E7-2AFC-47B2-8D83-026BA4AB8C65}" sibTransId="{928BDC94-715D-4B94-9EA0-0A0AD30EE18D}"/>
    <dgm:cxn modelId="{37921ECA-385C-4407-BEB8-161871A2680E}" type="presOf" srcId="{A28CA625-047E-42E2-BAB9-082256FA57B2}" destId="{521C30EF-0F24-4932-9EBD-A0D4092D7034}" srcOrd="0" destOrd="0" presId="urn:microsoft.com/office/officeart/2018/2/layout/IconVerticalSolidList"/>
    <dgm:cxn modelId="{DF3E51D3-FE98-4C3F-92AF-362F4B9B4FC0}" type="presOf" srcId="{A878CE0B-2AA2-446B-8D55-7A6783AC559C}" destId="{CBAF7924-1524-4CBD-A40E-A58326FAEEE7}" srcOrd="0" destOrd="0" presId="urn:microsoft.com/office/officeart/2018/2/layout/IconVerticalSolidList"/>
    <dgm:cxn modelId="{233D1BEE-BBF9-42E4-A158-DE1CA6A0B0DB}" type="presOf" srcId="{C39D4E8A-06B4-4BEA-ACBD-AB53AC60A375}" destId="{DE321759-66B7-4477-BFC3-A3E9215E1CB9}" srcOrd="0" destOrd="0" presId="urn:microsoft.com/office/officeart/2018/2/layout/IconVerticalSolidList"/>
    <dgm:cxn modelId="{4E8D4652-B213-47E6-9B8B-E323376C41C4}" type="presParOf" srcId="{521C30EF-0F24-4932-9EBD-A0D4092D7034}" destId="{A0666981-2479-43A9-9C27-5AA5C5E40850}" srcOrd="0" destOrd="0" presId="urn:microsoft.com/office/officeart/2018/2/layout/IconVerticalSolidList"/>
    <dgm:cxn modelId="{9E38BC62-2F16-4A8B-ACAB-E737C10F6E12}" type="presParOf" srcId="{A0666981-2479-43A9-9C27-5AA5C5E40850}" destId="{134110D7-7C45-47C6-8A07-E7936ECB1245}" srcOrd="0" destOrd="0" presId="urn:microsoft.com/office/officeart/2018/2/layout/IconVerticalSolidList"/>
    <dgm:cxn modelId="{A9F389AD-B014-446D-8EFC-B5AFDF0F968C}" type="presParOf" srcId="{A0666981-2479-43A9-9C27-5AA5C5E40850}" destId="{5EDCBDD9-783A-446B-AE00-3982464E63E5}" srcOrd="1" destOrd="0" presId="urn:microsoft.com/office/officeart/2018/2/layout/IconVerticalSolidList"/>
    <dgm:cxn modelId="{7CE1F022-6A1D-41F5-B052-0ADC8D0DEAB3}" type="presParOf" srcId="{A0666981-2479-43A9-9C27-5AA5C5E40850}" destId="{21C30E8E-A95E-48DD-91CB-056668477BEC}" srcOrd="2" destOrd="0" presId="urn:microsoft.com/office/officeart/2018/2/layout/IconVerticalSolidList"/>
    <dgm:cxn modelId="{50A9CD5E-1A48-437D-8923-DFABB12E3CDB}" type="presParOf" srcId="{A0666981-2479-43A9-9C27-5AA5C5E40850}" destId="{DE321759-66B7-4477-BFC3-A3E9215E1CB9}" srcOrd="3" destOrd="0" presId="urn:microsoft.com/office/officeart/2018/2/layout/IconVerticalSolidList"/>
    <dgm:cxn modelId="{B4E46D84-A918-4CCC-B109-2AF84F97BD21}" type="presParOf" srcId="{521C30EF-0F24-4932-9EBD-A0D4092D7034}" destId="{429BAC51-3B42-44FA-8AC4-948FAA8C1CF2}" srcOrd="1" destOrd="0" presId="urn:microsoft.com/office/officeart/2018/2/layout/IconVerticalSolidList"/>
    <dgm:cxn modelId="{3C6AD228-75C9-4C61-AD4C-B2699336F4A8}" type="presParOf" srcId="{521C30EF-0F24-4932-9EBD-A0D4092D7034}" destId="{A7BD5548-DB97-4BA7-BF3D-55E7C640AB74}" srcOrd="2" destOrd="0" presId="urn:microsoft.com/office/officeart/2018/2/layout/IconVerticalSolidList"/>
    <dgm:cxn modelId="{5F32A5AD-AF61-4351-8726-92C086F7520A}" type="presParOf" srcId="{A7BD5548-DB97-4BA7-BF3D-55E7C640AB74}" destId="{C3726EC5-4A7A-4204-A76F-37F4B48AF200}" srcOrd="0" destOrd="0" presId="urn:microsoft.com/office/officeart/2018/2/layout/IconVerticalSolidList"/>
    <dgm:cxn modelId="{65D68ACD-97A7-49F6-8081-7A45F63B716D}" type="presParOf" srcId="{A7BD5548-DB97-4BA7-BF3D-55E7C640AB74}" destId="{F06F9EEA-67C2-4DB0-8B63-DA27D6B91A64}" srcOrd="1" destOrd="0" presId="urn:microsoft.com/office/officeart/2018/2/layout/IconVerticalSolidList"/>
    <dgm:cxn modelId="{A87EF5AB-0788-47A0-8164-09F1D5F1C592}" type="presParOf" srcId="{A7BD5548-DB97-4BA7-BF3D-55E7C640AB74}" destId="{036C2FCC-BFDA-409B-843A-156C9EE90523}" srcOrd="2" destOrd="0" presId="urn:microsoft.com/office/officeart/2018/2/layout/IconVerticalSolidList"/>
    <dgm:cxn modelId="{479C9A3B-E078-45E2-A2D8-B1F2AFDF0A8F}" type="presParOf" srcId="{A7BD5548-DB97-4BA7-BF3D-55E7C640AB74}" destId="{0AA201AC-A246-4A0F-9D96-2DF73BE1D524}" srcOrd="3" destOrd="0" presId="urn:microsoft.com/office/officeart/2018/2/layout/IconVerticalSolidList"/>
    <dgm:cxn modelId="{390C368E-BFDE-4D9A-AB11-6A58999A6F54}" type="presParOf" srcId="{521C30EF-0F24-4932-9EBD-A0D4092D7034}" destId="{030000CD-2B98-4FCE-A3D9-E6104E2F2CD1}" srcOrd="3" destOrd="0" presId="urn:microsoft.com/office/officeart/2018/2/layout/IconVerticalSolidList"/>
    <dgm:cxn modelId="{09D28B54-BAF8-4CE9-A38D-DCC7A09BD0E3}" type="presParOf" srcId="{521C30EF-0F24-4932-9EBD-A0D4092D7034}" destId="{E868EFD0-DAE8-4800-9BE6-3909EBBD98F2}" srcOrd="4" destOrd="0" presId="urn:microsoft.com/office/officeart/2018/2/layout/IconVerticalSolidList"/>
    <dgm:cxn modelId="{BEF3BE4F-B63A-49E9-AD0F-B130C8E9C67C}" type="presParOf" srcId="{E868EFD0-DAE8-4800-9BE6-3909EBBD98F2}" destId="{30A46A9B-7F17-4566-8C84-6383C14B7942}" srcOrd="0" destOrd="0" presId="urn:microsoft.com/office/officeart/2018/2/layout/IconVerticalSolidList"/>
    <dgm:cxn modelId="{5247888F-17F5-4127-8A73-1632A6C50F23}" type="presParOf" srcId="{E868EFD0-DAE8-4800-9BE6-3909EBBD98F2}" destId="{B2DBD6B0-9D12-4522-86E5-98AFABAABE7C}" srcOrd="1" destOrd="0" presId="urn:microsoft.com/office/officeart/2018/2/layout/IconVerticalSolidList"/>
    <dgm:cxn modelId="{9DED00A0-3AA7-4DFE-A0CA-0815FABFF73D}" type="presParOf" srcId="{E868EFD0-DAE8-4800-9BE6-3909EBBD98F2}" destId="{8B9BDCAB-B42B-4D58-8256-ED643BF58CC1}" srcOrd="2" destOrd="0" presId="urn:microsoft.com/office/officeart/2018/2/layout/IconVerticalSolidList"/>
    <dgm:cxn modelId="{061DB601-458F-4A28-B5D3-AE5D8DBF38B9}" type="presParOf" srcId="{E868EFD0-DAE8-4800-9BE6-3909EBBD98F2}" destId="{F4F58DD8-02E4-48F6-B42F-6A32C95DB336}" srcOrd="3" destOrd="0" presId="urn:microsoft.com/office/officeart/2018/2/layout/IconVerticalSolidList"/>
    <dgm:cxn modelId="{EF7BA3D1-B5B3-4C4D-BEAA-1DA92305817A}" type="presParOf" srcId="{521C30EF-0F24-4932-9EBD-A0D4092D7034}" destId="{FDCDAFE9-6A6C-4898-A3B7-4949C72B57E3}" srcOrd="5" destOrd="0" presId="urn:microsoft.com/office/officeart/2018/2/layout/IconVerticalSolidList"/>
    <dgm:cxn modelId="{766A8ABD-5A09-4B64-B24D-E312766C7392}" type="presParOf" srcId="{521C30EF-0F24-4932-9EBD-A0D4092D7034}" destId="{87911464-FA86-4303-BCDB-264265BE69EC}" srcOrd="6" destOrd="0" presId="urn:microsoft.com/office/officeart/2018/2/layout/IconVerticalSolidList"/>
    <dgm:cxn modelId="{079D6851-167C-4C16-8E37-405EB69E19B2}" type="presParOf" srcId="{87911464-FA86-4303-BCDB-264265BE69EC}" destId="{BB85781D-0115-4206-97FE-802101C9DE21}" srcOrd="0" destOrd="0" presId="urn:microsoft.com/office/officeart/2018/2/layout/IconVerticalSolidList"/>
    <dgm:cxn modelId="{AF6632C0-3CC9-46B7-8CF2-6DE627C31FD3}" type="presParOf" srcId="{87911464-FA86-4303-BCDB-264265BE69EC}" destId="{6DE46150-DC6F-4401-8941-7D7ABC54F02B}" srcOrd="1" destOrd="0" presId="urn:microsoft.com/office/officeart/2018/2/layout/IconVerticalSolidList"/>
    <dgm:cxn modelId="{3F68DBF9-030D-43C4-B876-8F20F94D4A24}" type="presParOf" srcId="{87911464-FA86-4303-BCDB-264265BE69EC}" destId="{3728467C-9AC2-41FE-9F74-72CA2A1B15A7}" srcOrd="2" destOrd="0" presId="urn:microsoft.com/office/officeart/2018/2/layout/IconVerticalSolidList"/>
    <dgm:cxn modelId="{3CFF6BD2-3729-4A8C-B3D0-EF975771CC0C}" type="presParOf" srcId="{87911464-FA86-4303-BCDB-264265BE69EC}" destId="{CBAF7924-1524-4CBD-A40E-A58326FAEE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5634-868C-4556-A12E-6E9A34E77732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16776-BF64-457B-BE9B-3A9DDF79B9A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NIKON,as</a:t>
          </a:r>
          <a:r>
            <a:rPr lang="en-US" sz="4000" kern="1200" dirty="0"/>
            <a:t> the name suggests is a website for selling Nikon DRLRs</a:t>
          </a:r>
        </a:p>
      </dsp:txBody>
      <dsp:txXfrm>
        <a:off x="696297" y="538547"/>
        <a:ext cx="4171627" cy="2590157"/>
      </dsp:txXfrm>
    </dsp:sp>
    <dsp:sp modelId="{7DE8B7D1-1314-4F3D-97AE-72F42CA00E1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00C74-1606-403A-AA04-9AA2EDDB8FC1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The webpage also has an option to buy accessories for the DSLRs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600E2-FCA9-4DA5-9419-19D506134426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AB809-48CF-416E-AF9B-46EAA659811B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342D4-F7B6-464E-BD88-A601B2D739DD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Nikon has a rich history of producing high-quality cameras, and I wanted to showcase their offerings in a way that highlights their strengths and features. This website is a tribute to their craftsmanship.</a:t>
          </a:r>
        </a:p>
      </dsp:txBody>
      <dsp:txXfrm>
        <a:off x="1507738" y="707092"/>
        <a:ext cx="9007861" cy="1305401"/>
      </dsp:txXfrm>
    </dsp:sp>
    <dsp:sp modelId="{4B154A18-84C2-4A4C-9C0B-6F7D5F6A11D9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B9DB6-77CD-41F4-A8FD-7A73E3AF87D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2F441-4E8F-4DF5-A063-0C78B98103A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decision to build this website was also stemmed from my passion for photography and a desire to create a platform that caters to the needs of fellow photography enthusiasts.</a:t>
          </a:r>
        </a:p>
      </dsp:txBody>
      <dsp:txXfrm>
        <a:off x="1507738" y="2338844"/>
        <a:ext cx="9007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67AE6-8AE0-4224-BCA2-9EC28E7F51C9}">
      <dsp:nvSpPr>
        <dsp:cNvPr id="0" name=""/>
        <dsp:cNvSpPr/>
      </dsp:nvSpPr>
      <dsp:spPr>
        <a:xfrm>
          <a:off x="0" y="52369"/>
          <a:ext cx="10515600" cy="1350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NIKON is a full-fledged website which has 20 webpages</a:t>
          </a:r>
        </a:p>
      </dsp:txBody>
      <dsp:txXfrm>
        <a:off x="65934" y="118303"/>
        <a:ext cx="10383732" cy="1218787"/>
      </dsp:txXfrm>
    </dsp:sp>
    <dsp:sp modelId="{51445ABC-927A-44D2-80EA-AF7B31E85482}">
      <dsp:nvSpPr>
        <dsp:cNvPr id="0" name=""/>
        <dsp:cNvSpPr/>
      </dsp:nvSpPr>
      <dsp:spPr>
        <a:xfrm>
          <a:off x="0" y="1500944"/>
          <a:ext cx="10515600" cy="1350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Various technologies used: HTML5,CSS3,JavaScript,BootStrap5,Font Awesome</a:t>
          </a:r>
        </a:p>
      </dsp:txBody>
      <dsp:txXfrm>
        <a:off x="65934" y="1566878"/>
        <a:ext cx="10383732" cy="1218787"/>
      </dsp:txXfrm>
    </dsp:sp>
    <dsp:sp modelId="{2A64DFAB-BD12-4CFF-BAE1-ED98DCC890DA}">
      <dsp:nvSpPr>
        <dsp:cNvPr id="0" name=""/>
        <dsp:cNvSpPr/>
      </dsp:nvSpPr>
      <dsp:spPr>
        <a:xfrm>
          <a:off x="0" y="2949519"/>
          <a:ext cx="10515600" cy="1350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Github: </a:t>
          </a:r>
          <a:r>
            <a:rPr lang="en-US" sz="3400" kern="1200">
              <a:hlinkClick xmlns:r="http://schemas.openxmlformats.org/officeDocument/2006/relationships" r:id="rId1"/>
            </a:rPr>
            <a:t>https://github.com/AbhayG21/NIKON</a:t>
          </a:r>
          <a:endParaRPr lang="en-US" sz="3400" kern="1200"/>
        </a:p>
      </dsp:txBody>
      <dsp:txXfrm>
        <a:off x="65934" y="3015453"/>
        <a:ext cx="10383732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110D7-7C45-47C6-8A07-E7936ECB1245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CBDD9-783A-446B-AE00-3982464E63E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1759-66B7-4477-BFC3-A3E9215E1CB9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Creating cart system on webpage</a:t>
          </a:r>
        </a:p>
      </dsp:txBody>
      <dsp:txXfrm>
        <a:off x="1057183" y="1805"/>
        <a:ext cx="9458416" cy="915310"/>
      </dsp:txXfrm>
    </dsp:sp>
    <dsp:sp modelId="{C3726EC5-4A7A-4204-A76F-37F4B48AF20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F9EEA-67C2-4DB0-8B63-DA27D6B91A64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201AC-A246-4A0F-9D96-2DF73BE1D524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Changing images on click</a:t>
          </a:r>
        </a:p>
      </dsp:txBody>
      <dsp:txXfrm>
        <a:off x="1057183" y="1145944"/>
        <a:ext cx="9458416" cy="915310"/>
      </dsp:txXfrm>
    </dsp:sp>
    <dsp:sp modelId="{30A46A9B-7F17-4566-8C84-6383C14B7942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BD6B0-9D12-4522-86E5-98AFABAABE7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58DD8-02E4-48F6-B42F-6A32C95DB33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Changing whole set of data on comparison page</a:t>
          </a:r>
        </a:p>
      </dsp:txBody>
      <dsp:txXfrm>
        <a:off x="1057183" y="2290082"/>
        <a:ext cx="9458416" cy="915310"/>
      </dsp:txXfrm>
    </dsp:sp>
    <dsp:sp modelId="{BB85781D-0115-4206-97FE-802101C9DE2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46150-DC6F-4401-8941-7D7ABC54F02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F7924-1524-4CBD-A40E-A58326FAEEE7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Deeper understanding of various concepts of HTML, CSS, JavaScript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FEE Final Evaluation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NAME: Abhay Gupta</a:t>
            </a:r>
            <a:endParaRPr lang="en-US" sz="3200">
              <a:latin typeface="Arial"/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ROLL: 2110991952</a:t>
            </a:r>
            <a:endParaRPr lang="en-US" sz="3200">
              <a:latin typeface="Arial"/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GROUP: G5</a:t>
            </a:r>
            <a:endParaRPr lang="en-US" sz="3200">
              <a:latin typeface="Arial"/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Year: 3rd</a:t>
            </a:r>
            <a:endParaRPr lang="en-US" sz="3200">
              <a:latin typeface="Arial"/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INSTRUCTOR: Lavish Arora</a:t>
            </a:r>
            <a:endParaRPr lang="en-US"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64375-6E0F-253F-0C24-E628BF9F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05D37EB-CCD9-223A-9904-3D2746ED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80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7FAC-C8DF-9ED7-AB59-D04070BF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u="sng" dirty="0">
                <a:latin typeface="Arial"/>
                <a:cs typeface="Calibri Light"/>
              </a:rPr>
              <a:t>PROJECT TITLE: </a:t>
            </a:r>
            <a:r>
              <a:rPr lang="en-US" sz="4800" i="1" u="sng" dirty="0">
                <a:latin typeface="Arial"/>
                <a:cs typeface="Calibri Light"/>
              </a:rPr>
              <a:t>NIKON</a:t>
            </a:r>
            <a:endParaRPr lang="en-US" sz="4800" u="sng" dirty="0">
              <a:cs typeface="Calibri Ligh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C9CC9E-8FA8-F53C-4A26-1AAA884ED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97410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59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E4D6-F03A-FD9B-EFB4-2217B013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rial"/>
                <a:cs typeface="Calibri Light"/>
              </a:rPr>
              <a:t>WHY NIKON?</a:t>
            </a:r>
            <a:endParaRPr lang="en-US" u="sng" dirty="0">
              <a:latin typeface="Arial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F0AFB4-BEDB-BE57-247D-C8DD624746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60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A57B-F29E-2D1E-9EC1-88643DF0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u="sng">
                <a:latin typeface="Arial"/>
                <a:cs typeface="Calibri Light"/>
              </a:rPr>
              <a:t>OVERVIEW</a:t>
            </a:r>
            <a:endParaRPr lang="en-US" sz="5200" u="sng">
              <a:latin typeface="Arial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B461AE3-1BE6-DB95-9D43-9BF646C23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19582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76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E0C9A-3DFF-572F-1C71-E8D441BB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05" y="2074363"/>
            <a:ext cx="2958729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a typeface="Calibri Light"/>
                <a:cs typeface="Calibri Light"/>
              </a:rPr>
              <a:t>LANDING PAGE</a:t>
            </a:r>
            <a:endParaRPr lang="en-US" sz="2600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welcome sign&#10;&#10;Description automatically generated">
            <a:extLst>
              <a:ext uri="{FF2B5EF4-FFF2-40B4-BE49-F238E27FC236}">
                <a16:creationId xmlns:a16="http://schemas.microsoft.com/office/drawing/2014/main" id="{67B96793-A3E9-1E52-12EE-84E6D8C70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76345"/>
            <a:ext cx="7188199" cy="37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4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E0C9A-3DFF-572F-1C71-E8D441BB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074363"/>
            <a:ext cx="29428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a typeface="Calibri Light"/>
                <a:cs typeface="Calibri Light"/>
              </a:rPr>
              <a:t>DSLR LANDING PAGE</a:t>
            </a:r>
            <a:endParaRPr lang="en-US" sz="2600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Content Placeholder 5" descr="A person holding a camera&#10;&#10;Description automatically generated">
            <a:extLst>
              <a:ext uri="{FF2B5EF4-FFF2-40B4-BE49-F238E27FC236}">
                <a16:creationId xmlns:a16="http://schemas.microsoft.com/office/drawing/2014/main" id="{93F65BDA-8486-B789-4C04-EBD14CB9B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0" y="1510941"/>
            <a:ext cx="7453312" cy="3837707"/>
          </a:xfrm>
        </p:spPr>
      </p:pic>
    </p:spTree>
    <p:extLst>
      <p:ext uri="{BB962C8B-B14F-4D97-AF65-F5344CB8AC3E}">
        <p14:creationId xmlns:p14="http://schemas.microsoft.com/office/powerpoint/2010/main" val="267749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E0C9A-3DFF-572F-1C71-E8D441BB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05" y="2074363"/>
            <a:ext cx="3022229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ea typeface="Calibri Light"/>
                <a:cs typeface="Calibri Light"/>
              </a:rPr>
              <a:t>ACCESSORIS LANDING PAGE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545F4-5874-8A39-93E3-1D10FEE5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5" y="1446647"/>
            <a:ext cx="7175500" cy="36948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E2D8-8A24-C022-0AF0-F3FDB932B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131" y="1017643"/>
            <a:ext cx="44669" cy="140631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818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15189-72E7-3108-F842-E3A61AA5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u="sng">
                <a:solidFill>
                  <a:schemeClr val="tx2"/>
                </a:solidFill>
                <a:latin typeface="Arial"/>
                <a:cs typeface="Calibri Light"/>
              </a:rPr>
              <a:t>Problems Faced:</a:t>
            </a:r>
            <a:endParaRPr lang="en-US" sz="3600" u="sng">
              <a:solidFill>
                <a:schemeClr val="tx2"/>
              </a:solidFill>
              <a:latin typeface="Arial"/>
            </a:endParaRP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763943B7-A8DB-ADAC-0B98-1C8E269A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5962-B583-861F-95EB-36A2999A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cs typeface="Calibri"/>
              </a:rPr>
              <a:t>Responsiveness: Making the webpage responsive was a challenge as some of the elements changed their positions when screen size was changed.</a:t>
            </a:r>
          </a:p>
          <a:p>
            <a:r>
              <a:rPr lang="en-US" sz="1800" dirty="0">
                <a:solidFill>
                  <a:schemeClr val="tx2"/>
                </a:solidFill>
                <a:cs typeface="Calibri"/>
              </a:rPr>
              <a:t>UI and UX: Making the UI more user friendly and optimizing the User Experience.</a:t>
            </a:r>
          </a:p>
          <a:p>
            <a:r>
              <a:rPr lang="en-US" sz="1800" dirty="0">
                <a:solidFill>
                  <a:schemeClr val="tx2"/>
                </a:solidFill>
                <a:cs typeface="Calibri"/>
              </a:rPr>
              <a:t>Redesigning certain webpages using Bootstrap.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10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2449-7D5A-C5AC-9786-353DA6FA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rial"/>
                <a:cs typeface="Calibri Light"/>
              </a:rPr>
              <a:t>LEARNINGS</a:t>
            </a:r>
            <a:endParaRPr lang="en-US" u="sng" dirty="0">
              <a:latin typeface="Arial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88E659-82D2-3F89-A2FB-67CFDFD8CD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19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FEE Final Evaluation</vt:lpstr>
      <vt:lpstr>PROJECT TITLE: NIKON</vt:lpstr>
      <vt:lpstr>WHY NIKON?</vt:lpstr>
      <vt:lpstr>OVERVIEW</vt:lpstr>
      <vt:lpstr>LANDING PAGE</vt:lpstr>
      <vt:lpstr>DSLR LANDING PAGE</vt:lpstr>
      <vt:lpstr>ACCESSORIS LANDING PAGE</vt:lpstr>
      <vt:lpstr>Problems Faced:</vt:lpstr>
      <vt:lpstr>LEARNINGS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235</cp:revision>
  <dcterms:created xsi:type="dcterms:W3CDTF">2023-10-25T05:56:22Z</dcterms:created>
  <dcterms:modified xsi:type="dcterms:W3CDTF">2023-10-25T08:59:34Z</dcterms:modified>
</cp:coreProperties>
</file>